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EURUSD Daily </a:t>
            </a:r>
            <a:r>
              <a:rPr lang="en-US" smtClean="0"/>
              <a:t>and Weekly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8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13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6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58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45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18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10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039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08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5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90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81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91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204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8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71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28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55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8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2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16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64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4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14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95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15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69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83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5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99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67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01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64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58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865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68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3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62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554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98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61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87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12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20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63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7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4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525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993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61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8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79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23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9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8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0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8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3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5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8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9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9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3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1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1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2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90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46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36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7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2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4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4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EURUSD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2017-04-05T03:46:42Z</dcterms:modified>
  <cp:category/>
</cp:coreProperties>
</file>